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24B8-11D4-4564-8645-F7E8BF9B4FA1}" type="datetimeFigureOut">
              <a:rPr lang="nl-NL" smtClean="0"/>
              <a:t>6-4-2018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C410-5079-45DB-A69D-54D6398655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2725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24B8-11D4-4564-8645-F7E8BF9B4FA1}" type="datetimeFigureOut">
              <a:rPr lang="nl-NL" smtClean="0"/>
              <a:t>6-4-2018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C410-5079-45DB-A69D-54D6398655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00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24B8-11D4-4564-8645-F7E8BF9B4FA1}" type="datetimeFigureOut">
              <a:rPr lang="nl-NL" smtClean="0"/>
              <a:t>6-4-2018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C410-5079-45DB-A69D-54D6398655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07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24B8-11D4-4564-8645-F7E8BF9B4FA1}" type="datetimeFigureOut">
              <a:rPr lang="nl-NL" smtClean="0"/>
              <a:t>6-4-2018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C410-5079-45DB-A69D-54D6398655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243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24B8-11D4-4564-8645-F7E8BF9B4FA1}" type="datetimeFigureOut">
              <a:rPr lang="nl-NL" smtClean="0"/>
              <a:t>6-4-2018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C410-5079-45DB-A69D-54D6398655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8425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24B8-11D4-4564-8645-F7E8BF9B4FA1}" type="datetimeFigureOut">
              <a:rPr lang="nl-NL" smtClean="0"/>
              <a:t>6-4-2018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C410-5079-45DB-A69D-54D6398655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340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24B8-11D4-4564-8645-F7E8BF9B4FA1}" type="datetimeFigureOut">
              <a:rPr lang="nl-NL" smtClean="0"/>
              <a:t>6-4-2018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C410-5079-45DB-A69D-54D6398655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669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24B8-11D4-4564-8645-F7E8BF9B4FA1}" type="datetimeFigureOut">
              <a:rPr lang="nl-NL" smtClean="0"/>
              <a:t>6-4-2018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C410-5079-45DB-A69D-54D6398655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796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24B8-11D4-4564-8645-F7E8BF9B4FA1}" type="datetimeFigureOut">
              <a:rPr lang="nl-NL" smtClean="0"/>
              <a:t>6-4-2018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C410-5079-45DB-A69D-54D6398655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968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24B8-11D4-4564-8645-F7E8BF9B4FA1}" type="datetimeFigureOut">
              <a:rPr lang="nl-NL" smtClean="0"/>
              <a:t>6-4-2018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C410-5079-45DB-A69D-54D6398655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864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24B8-11D4-4564-8645-F7E8BF9B4FA1}" type="datetimeFigureOut">
              <a:rPr lang="nl-NL" smtClean="0"/>
              <a:t>6-4-2018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C410-5079-45DB-A69D-54D6398655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491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D24B8-11D4-4564-8645-F7E8BF9B4FA1}" type="datetimeFigureOut">
              <a:rPr lang="nl-NL" smtClean="0"/>
              <a:t>6-4-2018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2C410-5079-45DB-A69D-54D6398655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489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7" name="Picture 3" descr="\\SRV-FIL-001\home$\i.vandongen\meldpunt misbruik\voorlichting\powerpoint voorlichting Meldpunt\achtergrond ppt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0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HetMeldpun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187741"/>
            <a:ext cx="2133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3419872" y="980728"/>
            <a:ext cx="54223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accent2">
                    <a:lumMod val="50000"/>
                  </a:schemeClr>
                </a:solidFill>
              </a:rPr>
              <a:t>De kerk, een veilige plaats waar</a:t>
            </a:r>
          </a:p>
          <a:p>
            <a:endParaRPr lang="nl-NL" sz="3200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nl-NL" sz="2800" dirty="0" smtClean="0">
                <a:solidFill>
                  <a:schemeClr val="accent2">
                    <a:lumMod val="50000"/>
                  </a:schemeClr>
                </a:solidFill>
              </a:rPr>
              <a:t>we respect </a:t>
            </a:r>
            <a:r>
              <a:rPr lang="nl-NL" sz="2800" dirty="0">
                <a:solidFill>
                  <a:schemeClr val="accent2">
                    <a:lumMod val="50000"/>
                  </a:schemeClr>
                </a:solidFill>
              </a:rPr>
              <a:t>voor elkaar </a:t>
            </a:r>
            <a:r>
              <a:rPr lang="nl-NL" sz="2800" dirty="0" smtClean="0">
                <a:solidFill>
                  <a:schemeClr val="accent2">
                    <a:lumMod val="50000"/>
                  </a:schemeClr>
                </a:solidFill>
              </a:rPr>
              <a:t>hebben,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nl-NL" sz="2800" dirty="0" smtClean="0">
                <a:solidFill>
                  <a:schemeClr val="accent2">
                    <a:lumMod val="50000"/>
                  </a:schemeClr>
                </a:solidFill>
              </a:rPr>
              <a:t>niemand </a:t>
            </a:r>
            <a:r>
              <a:rPr lang="nl-NL" sz="2800" dirty="0">
                <a:solidFill>
                  <a:schemeClr val="accent2">
                    <a:lumMod val="50000"/>
                  </a:schemeClr>
                </a:solidFill>
              </a:rPr>
              <a:t>de baas </a:t>
            </a:r>
            <a:r>
              <a:rPr lang="nl-NL" sz="2800" dirty="0" smtClean="0">
                <a:solidFill>
                  <a:schemeClr val="accent2">
                    <a:lumMod val="50000"/>
                  </a:schemeClr>
                </a:solidFill>
              </a:rPr>
              <a:t>speelt,</a:t>
            </a:r>
            <a:endParaRPr lang="nl-NL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nl-NL" sz="2800" dirty="0" smtClean="0">
                <a:solidFill>
                  <a:schemeClr val="accent2">
                    <a:lumMod val="50000"/>
                  </a:schemeClr>
                </a:solidFill>
              </a:rPr>
              <a:t>misbruik </a:t>
            </a:r>
            <a:r>
              <a:rPr lang="nl-NL" sz="2800" dirty="0">
                <a:solidFill>
                  <a:schemeClr val="accent2">
                    <a:lumMod val="50000"/>
                  </a:schemeClr>
                </a:solidFill>
              </a:rPr>
              <a:t>gemeld kan worden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nl-NL" sz="2800" dirty="0" smtClean="0">
                <a:solidFill>
                  <a:schemeClr val="accent2">
                    <a:lumMod val="50000"/>
                  </a:schemeClr>
                </a:solidFill>
              </a:rPr>
              <a:t>en </a:t>
            </a:r>
            <a:r>
              <a:rPr lang="nl-NL" sz="2800" dirty="0">
                <a:solidFill>
                  <a:schemeClr val="accent2">
                    <a:lumMod val="50000"/>
                  </a:schemeClr>
                </a:solidFill>
              </a:rPr>
              <a:t>(on)recht besproken </a:t>
            </a:r>
            <a:r>
              <a:rPr lang="nl-NL" sz="2800" dirty="0" smtClean="0">
                <a:solidFill>
                  <a:schemeClr val="accent2">
                    <a:lumMod val="50000"/>
                  </a:schemeClr>
                </a:solidFill>
              </a:rPr>
              <a:t>wordt.</a:t>
            </a:r>
            <a:endParaRPr lang="nl-NL" sz="2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nl-NL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 descr="\\SRV-FIL-001\home$\i.vandongen\meldpunt misbruik\bestuursvergadering\2018\eenveiligeplaat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16" y="1438117"/>
            <a:ext cx="3037656" cy="335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182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7" name="Picture 3" descr="\\SRV-FIL-001\home$\i.vandongen\meldpunt misbruik\voorlichting\powerpoint voorlichting Meldpunt\achtergrond ppt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90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ogoHetMeldpun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191250"/>
            <a:ext cx="2133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506289" y="424589"/>
            <a:ext cx="50272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accent2">
                    <a:lumMod val="50000"/>
                  </a:schemeClr>
                </a:solidFill>
              </a:rPr>
              <a:t>Het Meldpunt:</a:t>
            </a:r>
          </a:p>
          <a:p>
            <a:endParaRPr lang="nl-NL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accent2">
                    <a:lumMod val="50000"/>
                  </a:schemeClr>
                </a:solidFill>
              </a:rPr>
              <a:t>adviseert en begeleidt slachtoffers van misbruik in kerkelijke relaties. </a:t>
            </a:r>
          </a:p>
          <a:p>
            <a:endParaRPr lang="nl-NL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accent2">
                    <a:lumMod val="50000"/>
                  </a:schemeClr>
                </a:solidFill>
              </a:rPr>
              <a:t>Adviseert kerken bij situaties van misbruik.</a:t>
            </a:r>
          </a:p>
          <a:p>
            <a:endParaRPr lang="nl-NL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accent2">
                    <a:lumMod val="50000"/>
                  </a:schemeClr>
                </a:solidFill>
              </a:rPr>
              <a:t>Werkt samen met de kerken aan veiligheid in de kerk.</a:t>
            </a:r>
            <a:endParaRPr lang="nl-NL" sz="2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nl-NL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nl-NL" sz="2400" b="1" dirty="0" smtClean="0">
                <a:solidFill>
                  <a:schemeClr val="accent2">
                    <a:lumMod val="50000"/>
                  </a:schemeClr>
                </a:solidFill>
              </a:rPr>
              <a:t>Contact </a:t>
            </a:r>
            <a:r>
              <a:rPr lang="nl-NL" sz="2400" dirty="0" smtClean="0">
                <a:solidFill>
                  <a:schemeClr val="accent2">
                    <a:lumMod val="50000"/>
                  </a:schemeClr>
                </a:solidFill>
              </a:rPr>
              <a:t>met het Meldpunt, ook als je liever anoniem blijft:</a:t>
            </a:r>
            <a:endParaRPr lang="nl-NL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nl-NL" sz="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nl-NL" sz="2400" b="1" dirty="0" smtClean="0">
                <a:solidFill>
                  <a:schemeClr val="accent2">
                    <a:lumMod val="50000"/>
                  </a:schemeClr>
                </a:solidFill>
              </a:rPr>
              <a:t>www.meldpuntmisbruik.nl</a:t>
            </a:r>
            <a:endParaRPr lang="nl-NL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Picture 2" descr="\\SRV-FIL-001\home$\i.vandongen\meldpunt misbruik\bestuursvergadering\2018\eenveiligeplaat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16" y="1438117"/>
            <a:ext cx="3037656" cy="335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82623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Diavoorstelling (4:3)</PresentationFormat>
  <Paragraphs>17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Kantoorthema</vt:lpstr>
      <vt:lpstr>PowerPoint-presentatie</vt:lpstr>
      <vt:lpstr>PowerPoint-presentatie</vt:lpstr>
    </vt:vector>
  </TitlesOfParts>
  <Company>Lelie Zorggroep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Ineke van Dongen</dc:creator>
  <cp:lastModifiedBy>Ineke van Dongen</cp:lastModifiedBy>
  <cp:revision>1</cp:revision>
  <dcterms:created xsi:type="dcterms:W3CDTF">2018-04-06T11:51:04Z</dcterms:created>
  <dcterms:modified xsi:type="dcterms:W3CDTF">2018-04-06T11:51:52Z</dcterms:modified>
</cp:coreProperties>
</file>