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308" r:id="rId2"/>
    <p:sldId id="309" r:id="rId3"/>
    <p:sldId id="314" r:id="rId4"/>
    <p:sldId id="315" r:id="rId5"/>
    <p:sldId id="310" r:id="rId6"/>
    <p:sldId id="311" r:id="rId7"/>
    <p:sldId id="312" r:id="rId8"/>
    <p:sldId id="316" r:id="rId9"/>
    <p:sldId id="313" r:id="rId10"/>
  </p:sldIdLst>
  <p:sldSz cx="12192000" cy="6858000"/>
  <p:notesSz cx="6858000" cy="9525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a:extLst>
              <a:ext uri="{FF2B5EF4-FFF2-40B4-BE49-F238E27FC236}">
                <a16:creationId xmlns:a16="http://schemas.microsoft.com/office/drawing/2014/main" id="{20CBA64E-7BF6-4559-BC55-CFC7F2EC5998}"/>
              </a:ext>
            </a:extLst>
          </p:cNvPr>
          <p:cNvSpPr>
            <a:spLocks noGrp="1" noChangeArrowheads="1"/>
          </p:cNvSpPr>
          <p:nvPr>
            <p:ph type="dt" sz="half" idx="10"/>
          </p:nvPr>
        </p:nvSpPr>
        <p:spPr>
          <a:ln/>
        </p:spPr>
        <p:txBody>
          <a:bodyPr/>
          <a:lstStyle>
            <a:lvl1pPr>
              <a:defRPr/>
            </a:lvl1pPr>
          </a:lstStyle>
          <a:p>
            <a:pPr>
              <a:defRPr/>
            </a:pPr>
            <a:fld id="{8057DD8D-5032-47F0-9776-7D1D0BE9C372}" type="datetime1">
              <a:rPr lang="nl-NL" altLang="nl-NL"/>
              <a:pPr>
                <a:defRPr/>
              </a:pPr>
              <a:t>17-3-2021</a:t>
            </a:fld>
            <a:endParaRPr lang="nl-NL" altLang="nl-NL"/>
          </a:p>
        </p:txBody>
      </p:sp>
      <p:sp>
        <p:nvSpPr>
          <p:cNvPr id="5" name="Rectangle 5">
            <a:extLst>
              <a:ext uri="{FF2B5EF4-FFF2-40B4-BE49-F238E27FC236}">
                <a16:creationId xmlns:a16="http://schemas.microsoft.com/office/drawing/2014/main" id="{F3AD4502-87B1-40DD-A050-7B6D11C03CCE}"/>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a:extLst>
              <a:ext uri="{FF2B5EF4-FFF2-40B4-BE49-F238E27FC236}">
                <a16:creationId xmlns:a16="http://schemas.microsoft.com/office/drawing/2014/main" id="{F623046B-63F7-4B7D-B8B4-876F14C66B58}"/>
              </a:ext>
            </a:extLst>
          </p:cNvPr>
          <p:cNvSpPr>
            <a:spLocks noGrp="1" noChangeArrowheads="1"/>
          </p:cNvSpPr>
          <p:nvPr>
            <p:ph type="sldNum" sz="quarter" idx="12"/>
          </p:nvPr>
        </p:nvSpPr>
        <p:spPr>
          <a:ln/>
        </p:spPr>
        <p:txBody>
          <a:bodyPr/>
          <a:lstStyle>
            <a:lvl1pPr>
              <a:defRPr/>
            </a:lvl1pPr>
          </a:lstStyle>
          <a:p>
            <a:fld id="{DB588495-C397-4465-A12C-EAB8E6E7D7BF}" type="slidenum">
              <a:rPr lang="nl-NL" altLang="nl-NL"/>
              <a:pPr/>
              <a:t>‹nr.›</a:t>
            </a:fld>
            <a:endParaRPr lang="nl-NL" altLang="nl-NL"/>
          </a:p>
        </p:txBody>
      </p:sp>
    </p:spTree>
    <p:extLst>
      <p:ext uri="{BB962C8B-B14F-4D97-AF65-F5344CB8AC3E}">
        <p14:creationId xmlns:p14="http://schemas.microsoft.com/office/powerpoint/2010/main" val="250137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C3D72D6C-D0B8-4D11-9C2D-2485B46F21AA}"/>
              </a:ext>
            </a:extLst>
          </p:cNvPr>
          <p:cNvSpPr>
            <a:spLocks noGrp="1" noChangeArrowheads="1"/>
          </p:cNvSpPr>
          <p:nvPr>
            <p:ph type="dt" sz="half" idx="10"/>
          </p:nvPr>
        </p:nvSpPr>
        <p:spPr>
          <a:ln/>
        </p:spPr>
        <p:txBody>
          <a:bodyPr/>
          <a:lstStyle>
            <a:lvl1pPr>
              <a:defRPr/>
            </a:lvl1pPr>
          </a:lstStyle>
          <a:p>
            <a:pPr>
              <a:defRPr/>
            </a:pPr>
            <a:fld id="{71EDE46D-A885-4291-8E0F-9795F101B0AC}" type="datetime1">
              <a:rPr lang="nl-NL" altLang="nl-NL"/>
              <a:pPr>
                <a:defRPr/>
              </a:pPr>
              <a:t>17-3-2021</a:t>
            </a:fld>
            <a:endParaRPr lang="nl-NL" altLang="nl-NL"/>
          </a:p>
        </p:txBody>
      </p:sp>
      <p:sp>
        <p:nvSpPr>
          <p:cNvPr id="5" name="Rectangle 5">
            <a:extLst>
              <a:ext uri="{FF2B5EF4-FFF2-40B4-BE49-F238E27FC236}">
                <a16:creationId xmlns:a16="http://schemas.microsoft.com/office/drawing/2014/main" id="{2A0104FD-6845-4596-9DDB-BBA2F4443136}"/>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a:extLst>
              <a:ext uri="{FF2B5EF4-FFF2-40B4-BE49-F238E27FC236}">
                <a16:creationId xmlns:a16="http://schemas.microsoft.com/office/drawing/2014/main" id="{769DB157-8AE2-4040-AB31-37348AF890CB}"/>
              </a:ext>
            </a:extLst>
          </p:cNvPr>
          <p:cNvSpPr>
            <a:spLocks noGrp="1" noChangeArrowheads="1"/>
          </p:cNvSpPr>
          <p:nvPr>
            <p:ph type="sldNum" sz="quarter" idx="12"/>
          </p:nvPr>
        </p:nvSpPr>
        <p:spPr>
          <a:ln/>
        </p:spPr>
        <p:txBody>
          <a:bodyPr/>
          <a:lstStyle>
            <a:lvl1pPr>
              <a:defRPr/>
            </a:lvl1pPr>
          </a:lstStyle>
          <a:p>
            <a:fld id="{1FE06C0E-2E44-44CC-8383-3AA67DA279E2}" type="slidenum">
              <a:rPr lang="nl-NL" altLang="nl-NL"/>
              <a:pPr/>
              <a:t>‹nr.›</a:t>
            </a:fld>
            <a:endParaRPr lang="nl-NL" altLang="nl-NL"/>
          </a:p>
        </p:txBody>
      </p:sp>
    </p:spTree>
    <p:extLst>
      <p:ext uri="{BB962C8B-B14F-4D97-AF65-F5344CB8AC3E}">
        <p14:creationId xmlns:p14="http://schemas.microsoft.com/office/powerpoint/2010/main" val="292179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34F6E091-B481-40B1-894F-CDBF5A063D63}"/>
              </a:ext>
            </a:extLst>
          </p:cNvPr>
          <p:cNvSpPr>
            <a:spLocks noGrp="1" noChangeArrowheads="1"/>
          </p:cNvSpPr>
          <p:nvPr>
            <p:ph type="dt" sz="half" idx="10"/>
          </p:nvPr>
        </p:nvSpPr>
        <p:spPr>
          <a:ln/>
        </p:spPr>
        <p:txBody>
          <a:bodyPr/>
          <a:lstStyle>
            <a:lvl1pPr>
              <a:defRPr/>
            </a:lvl1pPr>
          </a:lstStyle>
          <a:p>
            <a:pPr>
              <a:defRPr/>
            </a:pPr>
            <a:fld id="{D1998680-F583-4927-86A4-C90C7F5116D4}" type="datetime1">
              <a:rPr lang="nl-NL" altLang="nl-NL"/>
              <a:pPr>
                <a:defRPr/>
              </a:pPr>
              <a:t>17-3-2021</a:t>
            </a:fld>
            <a:endParaRPr lang="nl-NL" altLang="nl-NL"/>
          </a:p>
        </p:txBody>
      </p:sp>
      <p:sp>
        <p:nvSpPr>
          <p:cNvPr id="5" name="Rectangle 5">
            <a:extLst>
              <a:ext uri="{FF2B5EF4-FFF2-40B4-BE49-F238E27FC236}">
                <a16:creationId xmlns:a16="http://schemas.microsoft.com/office/drawing/2014/main" id="{3388828A-B497-44EF-BDD6-05DCBE797EBE}"/>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a:extLst>
              <a:ext uri="{FF2B5EF4-FFF2-40B4-BE49-F238E27FC236}">
                <a16:creationId xmlns:a16="http://schemas.microsoft.com/office/drawing/2014/main" id="{3475FE7B-39B1-4856-908B-821A55FA65D4}"/>
              </a:ext>
            </a:extLst>
          </p:cNvPr>
          <p:cNvSpPr>
            <a:spLocks noGrp="1" noChangeArrowheads="1"/>
          </p:cNvSpPr>
          <p:nvPr>
            <p:ph type="sldNum" sz="quarter" idx="12"/>
          </p:nvPr>
        </p:nvSpPr>
        <p:spPr>
          <a:ln/>
        </p:spPr>
        <p:txBody>
          <a:bodyPr/>
          <a:lstStyle>
            <a:lvl1pPr>
              <a:defRPr/>
            </a:lvl1pPr>
          </a:lstStyle>
          <a:p>
            <a:fld id="{D1A8331A-3F17-4638-97BD-AAB79032CA15}" type="slidenum">
              <a:rPr lang="nl-NL" altLang="nl-NL"/>
              <a:pPr/>
              <a:t>‹nr.›</a:t>
            </a:fld>
            <a:endParaRPr lang="nl-NL" altLang="nl-NL"/>
          </a:p>
        </p:txBody>
      </p:sp>
    </p:spTree>
    <p:extLst>
      <p:ext uri="{BB962C8B-B14F-4D97-AF65-F5344CB8AC3E}">
        <p14:creationId xmlns:p14="http://schemas.microsoft.com/office/powerpoint/2010/main" val="297314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F04DEA47-2BB5-4532-8F5E-72C8F2A463AB}"/>
              </a:ext>
            </a:extLst>
          </p:cNvPr>
          <p:cNvSpPr>
            <a:spLocks noGrp="1" noChangeArrowheads="1"/>
          </p:cNvSpPr>
          <p:nvPr>
            <p:ph type="dt" sz="half" idx="10"/>
          </p:nvPr>
        </p:nvSpPr>
        <p:spPr>
          <a:ln/>
        </p:spPr>
        <p:txBody>
          <a:bodyPr/>
          <a:lstStyle>
            <a:lvl1pPr>
              <a:defRPr/>
            </a:lvl1pPr>
          </a:lstStyle>
          <a:p>
            <a:pPr>
              <a:defRPr/>
            </a:pPr>
            <a:fld id="{E196E047-6738-41FA-A738-82D926AED66E}" type="datetime1">
              <a:rPr lang="nl-NL" altLang="nl-NL"/>
              <a:pPr>
                <a:defRPr/>
              </a:pPr>
              <a:t>17-3-2021</a:t>
            </a:fld>
            <a:endParaRPr lang="nl-NL" altLang="nl-NL"/>
          </a:p>
        </p:txBody>
      </p:sp>
      <p:sp>
        <p:nvSpPr>
          <p:cNvPr id="5" name="Rectangle 5">
            <a:extLst>
              <a:ext uri="{FF2B5EF4-FFF2-40B4-BE49-F238E27FC236}">
                <a16:creationId xmlns:a16="http://schemas.microsoft.com/office/drawing/2014/main" id="{147B5DC6-BC73-4169-8B8A-89ED3F414962}"/>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a:extLst>
              <a:ext uri="{FF2B5EF4-FFF2-40B4-BE49-F238E27FC236}">
                <a16:creationId xmlns:a16="http://schemas.microsoft.com/office/drawing/2014/main" id="{20270946-364E-4479-A444-95243204FB47}"/>
              </a:ext>
            </a:extLst>
          </p:cNvPr>
          <p:cNvSpPr>
            <a:spLocks noGrp="1" noChangeArrowheads="1"/>
          </p:cNvSpPr>
          <p:nvPr>
            <p:ph type="sldNum" sz="quarter" idx="12"/>
          </p:nvPr>
        </p:nvSpPr>
        <p:spPr>
          <a:ln/>
        </p:spPr>
        <p:txBody>
          <a:bodyPr/>
          <a:lstStyle>
            <a:lvl1pPr>
              <a:defRPr/>
            </a:lvl1pPr>
          </a:lstStyle>
          <a:p>
            <a:fld id="{5C08DB39-FA44-42F1-9BE9-4DBCCF1229A0}" type="slidenum">
              <a:rPr lang="nl-NL" altLang="nl-NL"/>
              <a:pPr/>
              <a:t>‹nr.›</a:t>
            </a:fld>
            <a:endParaRPr lang="nl-NL" altLang="nl-NL"/>
          </a:p>
        </p:txBody>
      </p:sp>
    </p:spTree>
    <p:extLst>
      <p:ext uri="{BB962C8B-B14F-4D97-AF65-F5344CB8AC3E}">
        <p14:creationId xmlns:p14="http://schemas.microsoft.com/office/powerpoint/2010/main" val="136648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1951A925-DDC2-4EDF-A98E-009B84B42FF4}"/>
              </a:ext>
            </a:extLst>
          </p:cNvPr>
          <p:cNvSpPr>
            <a:spLocks noGrp="1" noChangeArrowheads="1"/>
          </p:cNvSpPr>
          <p:nvPr>
            <p:ph type="dt" sz="half" idx="10"/>
          </p:nvPr>
        </p:nvSpPr>
        <p:spPr>
          <a:ln/>
        </p:spPr>
        <p:txBody>
          <a:bodyPr/>
          <a:lstStyle>
            <a:lvl1pPr>
              <a:defRPr/>
            </a:lvl1pPr>
          </a:lstStyle>
          <a:p>
            <a:pPr>
              <a:defRPr/>
            </a:pPr>
            <a:fld id="{C13816F8-84BA-4C6B-979F-71A465E3B209}" type="datetime1">
              <a:rPr lang="nl-NL" altLang="nl-NL"/>
              <a:pPr>
                <a:defRPr/>
              </a:pPr>
              <a:t>17-3-2021</a:t>
            </a:fld>
            <a:endParaRPr lang="nl-NL" altLang="nl-NL"/>
          </a:p>
        </p:txBody>
      </p:sp>
      <p:sp>
        <p:nvSpPr>
          <p:cNvPr id="5" name="Rectangle 5">
            <a:extLst>
              <a:ext uri="{FF2B5EF4-FFF2-40B4-BE49-F238E27FC236}">
                <a16:creationId xmlns:a16="http://schemas.microsoft.com/office/drawing/2014/main" id="{AEE74235-2E85-4C29-A0CC-E3832D22CDC5}"/>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6" name="Rectangle 6">
            <a:extLst>
              <a:ext uri="{FF2B5EF4-FFF2-40B4-BE49-F238E27FC236}">
                <a16:creationId xmlns:a16="http://schemas.microsoft.com/office/drawing/2014/main" id="{744CDF25-A3BC-44BA-B27A-6FD17E10596A}"/>
              </a:ext>
            </a:extLst>
          </p:cNvPr>
          <p:cNvSpPr>
            <a:spLocks noGrp="1" noChangeArrowheads="1"/>
          </p:cNvSpPr>
          <p:nvPr>
            <p:ph type="sldNum" sz="quarter" idx="12"/>
          </p:nvPr>
        </p:nvSpPr>
        <p:spPr>
          <a:ln/>
        </p:spPr>
        <p:txBody>
          <a:bodyPr/>
          <a:lstStyle>
            <a:lvl1pPr>
              <a:defRPr/>
            </a:lvl1pPr>
          </a:lstStyle>
          <a:p>
            <a:fld id="{D44F6F55-F9A4-4152-A8E7-0158D9C85CA8}" type="slidenum">
              <a:rPr lang="nl-NL" altLang="nl-NL"/>
              <a:pPr/>
              <a:t>‹nr.›</a:t>
            </a:fld>
            <a:endParaRPr lang="nl-NL" altLang="nl-NL"/>
          </a:p>
        </p:txBody>
      </p:sp>
    </p:spTree>
    <p:extLst>
      <p:ext uri="{BB962C8B-B14F-4D97-AF65-F5344CB8AC3E}">
        <p14:creationId xmlns:p14="http://schemas.microsoft.com/office/powerpoint/2010/main" val="59499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3D9401B8-EBD0-479F-85F3-36D70E8CC0B7}"/>
              </a:ext>
            </a:extLst>
          </p:cNvPr>
          <p:cNvSpPr>
            <a:spLocks noGrp="1" noChangeArrowheads="1"/>
          </p:cNvSpPr>
          <p:nvPr>
            <p:ph type="dt" sz="half" idx="10"/>
          </p:nvPr>
        </p:nvSpPr>
        <p:spPr>
          <a:ln/>
        </p:spPr>
        <p:txBody>
          <a:bodyPr/>
          <a:lstStyle>
            <a:lvl1pPr>
              <a:defRPr/>
            </a:lvl1pPr>
          </a:lstStyle>
          <a:p>
            <a:pPr>
              <a:defRPr/>
            </a:pPr>
            <a:fld id="{79A49436-98E7-4C9D-AAFE-937D8A47CF41}" type="datetime1">
              <a:rPr lang="nl-NL" altLang="nl-NL"/>
              <a:pPr>
                <a:defRPr/>
              </a:pPr>
              <a:t>17-3-2021</a:t>
            </a:fld>
            <a:endParaRPr lang="nl-NL" altLang="nl-NL"/>
          </a:p>
        </p:txBody>
      </p:sp>
      <p:sp>
        <p:nvSpPr>
          <p:cNvPr id="6" name="Rectangle 5">
            <a:extLst>
              <a:ext uri="{FF2B5EF4-FFF2-40B4-BE49-F238E27FC236}">
                <a16:creationId xmlns:a16="http://schemas.microsoft.com/office/drawing/2014/main" id="{BECF4D3E-2075-404B-9DB8-8255B6F70509}"/>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6">
            <a:extLst>
              <a:ext uri="{FF2B5EF4-FFF2-40B4-BE49-F238E27FC236}">
                <a16:creationId xmlns:a16="http://schemas.microsoft.com/office/drawing/2014/main" id="{70D09A6E-902A-4316-BCF1-C976FD3ADAE1}"/>
              </a:ext>
            </a:extLst>
          </p:cNvPr>
          <p:cNvSpPr>
            <a:spLocks noGrp="1" noChangeArrowheads="1"/>
          </p:cNvSpPr>
          <p:nvPr>
            <p:ph type="sldNum" sz="quarter" idx="12"/>
          </p:nvPr>
        </p:nvSpPr>
        <p:spPr>
          <a:ln/>
        </p:spPr>
        <p:txBody>
          <a:bodyPr/>
          <a:lstStyle>
            <a:lvl1pPr>
              <a:defRPr/>
            </a:lvl1pPr>
          </a:lstStyle>
          <a:p>
            <a:fld id="{6CEFEEFD-BF7F-4BC7-A846-EB4B2241739B}" type="slidenum">
              <a:rPr lang="nl-NL" altLang="nl-NL"/>
              <a:pPr/>
              <a:t>‹nr.›</a:t>
            </a:fld>
            <a:endParaRPr lang="nl-NL" altLang="nl-NL"/>
          </a:p>
        </p:txBody>
      </p:sp>
    </p:spTree>
    <p:extLst>
      <p:ext uri="{BB962C8B-B14F-4D97-AF65-F5344CB8AC3E}">
        <p14:creationId xmlns:p14="http://schemas.microsoft.com/office/powerpoint/2010/main" val="408530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7DE6E8F6-1A1C-4533-AC16-7572F42796F4}"/>
              </a:ext>
            </a:extLst>
          </p:cNvPr>
          <p:cNvSpPr>
            <a:spLocks noGrp="1" noChangeArrowheads="1"/>
          </p:cNvSpPr>
          <p:nvPr>
            <p:ph type="dt" sz="half" idx="10"/>
          </p:nvPr>
        </p:nvSpPr>
        <p:spPr>
          <a:ln/>
        </p:spPr>
        <p:txBody>
          <a:bodyPr/>
          <a:lstStyle>
            <a:lvl1pPr>
              <a:defRPr/>
            </a:lvl1pPr>
          </a:lstStyle>
          <a:p>
            <a:pPr>
              <a:defRPr/>
            </a:pPr>
            <a:fld id="{8F5DB387-22D7-4339-8F07-0F8993EF5889}" type="datetime1">
              <a:rPr lang="nl-NL" altLang="nl-NL"/>
              <a:pPr>
                <a:defRPr/>
              </a:pPr>
              <a:t>17-3-2021</a:t>
            </a:fld>
            <a:endParaRPr lang="nl-NL" altLang="nl-NL"/>
          </a:p>
        </p:txBody>
      </p:sp>
      <p:sp>
        <p:nvSpPr>
          <p:cNvPr id="8" name="Rectangle 5">
            <a:extLst>
              <a:ext uri="{FF2B5EF4-FFF2-40B4-BE49-F238E27FC236}">
                <a16:creationId xmlns:a16="http://schemas.microsoft.com/office/drawing/2014/main" id="{9AFE4764-B639-4443-96C4-19C68698B356}"/>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9" name="Rectangle 6">
            <a:extLst>
              <a:ext uri="{FF2B5EF4-FFF2-40B4-BE49-F238E27FC236}">
                <a16:creationId xmlns:a16="http://schemas.microsoft.com/office/drawing/2014/main" id="{05CB7B87-673B-4DA3-8EDC-016B019ABF46}"/>
              </a:ext>
            </a:extLst>
          </p:cNvPr>
          <p:cNvSpPr>
            <a:spLocks noGrp="1" noChangeArrowheads="1"/>
          </p:cNvSpPr>
          <p:nvPr>
            <p:ph type="sldNum" sz="quarter" idx="12"/>
          </p:nvPr>
        </p:nvSpPr>
        <p:spPr>
          <a:ln/>
        </p:spPr>
        <p:txBody>
          <a:bodyPr/>
          <a:lstStyle>
            <a:lvl1pPr>
              <a:defRPr/>
            </a:lvl1pPr>
          </a:lstStyle>
          <a:p>
            <a:fld id="{5189B718-4BB9-445F-B71B-24661FBBFC56}" type="slidenum">
              <a:rPr lang="nl-NL" altLang="nl-NL"/>
              <a:pPr/>
              <a:t>‹nr.›</a:t>
            </a:fld>
            <a:endParaRPr lang="nl-NL" altLang="nl-NL"/>
          </a:p>
        </p:txBody>
      </p:sp>
    </p:spTree>
    <p:extLst>
      <p:ext uri="{BB962C8B-B14F-4D97-AF65-F5344CB8AC3E}">
        <p14:creationId xmlns:p14="http://schemas.microsoft.com/office/powerpoint/2010/main" val="37267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9075CA0E-022B-4F60-94EA-18468F1D28C2}"/>
              </a:ext>
            </a:extLst>
          </p:cNvPr>
          <p:cNvSpPr>
            <a:spLocks noGrp="1" noChangeArrowheads="1"/>
          </p:cNvSpPr>
          <p:nvPr>
            <p:ph type="dt" sz="half" idx="10"/>
          </p:nvPr>
        </p:nvSpPr>
        <p:spPr>
          <a:ln/>
        </p:spPr>
        <p:txBody>
          <a:bodyPr/>
          <a:lstStyle>
            <a:lvl1pPr>
              <a:defRPr/>
            </a:lvl1pPr>
          </a:lstStyle>
          <a:p>
            <a:pPr>
              <a:defRPr/>
            </a:pPr>
            <a:fld id="{583EA2B3-CC17-4A70-8267-11DD4BB0A19C}" type="datetime1">
              <a:rPr lang="nl-NL" altLang="nl-NL"/>
              <a:pPr>
                <a:defRPr/>
              </a:pPr>
              <a:t>17-3-2021</a:t>
            </a:fld>
            <a:endParaRPr lang="nl-NL" altLang="nl-NL"/>
          </a:p>
        </p:txBody>
      </p:sp>
      <p:sp>
        <p:nvSpPr>
          <p:cNvPr id="4" name="Rectangle 5">
            <a:extLst>
              <a:ext uri="{FF2B5EF4-FFF2-40B4-BE49-F238E27FC236}">
                <a16:creationId xmlns:a16="http://schemas.microsoft.com/office/drawing/2014/main" id="{225EAAB0-00D4-4B6D-8C7B-76A29281A079}"/>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5" name="Rectangle 6">
            <a:extLst>
              <a:ext uri="{FF2B5EF4-FFF2-40B4-BE49-F238E27FC236}">
                <a16:creationId xmlns:a16="http://schemas.microsoft.com/office/drawing/2014/main" id="{E4B32FAA-A0E3-4897-9C9E-14444C2E0231}"/>
              </a:ext>
            </a:extLst>
          </p:cNvPr>
          <p:cNvSpPr>
            <a:spLocks noGrp="1" noChangeArrowheads="1"/>
          </p:cNvSpPr>
          <p:nvPr>
            <p:ph type="sldNum" sz="quarter" idx="12"/>
          </p:nvPr>
        </p:nvSpPr>
        <p:spPr>
          <a:ln/>
        </p:spPr>
        <p:txBody>
          <a:bodyPr/>
          <a:lstStyle>
            <a:lvl1pPr>
              <a:defRPr/>
            </a:lvl1pPr>
          </a:lstStyle>
          <a:p>
            <a:fld id="{DFB5BA44-CBEA-44B8-A232-53B2F28DC1CB}" type="slidenum">
              <a:rPr lang="nl-NL" altLang="nl-NL"/>
              <a:pPr/>
              <a:t>‹nr.›</a:t>
            </a:fld>
            <a:endParaRPr lang="nl-NL" altLang="nl-NL"/>
          </a:p>
        </p:txBody>
      </p:sp>
    </p:spTree>
    <p:extLst>
      <p:ext uri="{BB962C8B-B14F-4D97-AF65-F5344CB8AC3E}">
        <p14:creationId xmlns:p14="http://schemas.microsoft.com/office/powerpoint/2010/main" val="198459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F82933E-54A0-4E30-AC21-875BBE5F14A7}"/>
              </a:ext>
            </a:extLst>
          </p:cNvPr>
          <p:cNvSpPr>
            <a:spLocks noGrp="1" noChangeArrowheads="1"/>
          </p:cNvSpPr>
          <p:nvPr>
            <p:ph type="dt" sz="half" idx="10"/>
          </p:nvPr>
        </p:nvSpPr>
        <p:spPr>
          <a:ln/>
        </p:spPr>
        <p:txBody>
          <a:bodyPr/>
          <a:lstStyle>
            <a:lvl1pPr>
              <a:defRPr/>
            </a:lvl1pPr>
          </a:lstStyle>
          <a:p>
            <a:pPr>
              <a:defRPr/>
            </a:pPr>
            <a:fld id="{5149E00C-D09F-48CD-820E-70CA5FCCE6BC}" type="datetime1">
              <a:rPr lang="nl-NL" altLang="nl-NL"/>
              <a:pPr>
                <a:defRPr/>
              </a:pPr>
              <a:t>17-3-2021</a:t>
            </a:fld>
            <a:endParaRPr lang="nl-NL" altLang="nl-NL"/>
          </a:p>
        </p:txBody>
      </p:sp>
      <p:sp>
        <p:nvSpPr>
          <p:cNvPr id="3" name="Rectangle 5">
            <a:extLst>
              <a:ext uri="{FF2B5EF4-FFF2-40B4-BE49-F238E27FC236}">
                <a16:creationId xmlns:a16="http://schemas.microsoft.com/office/drawing/2014/main" id="{EE5F9B82-5C6E-424A-8A45-947D561B6F72}"/>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4" name="Rectangle 6">
            <a:extLst>
              <a:ext uri="{FF2B5EF4-FFF2-40B4-BE49-F238E27FC236}">
                <a16:creationId xmlns:a16="http://schemas.microsoft.com/office/drawing/2014/main" id="{3EED1D9F-84F6-4389-9AF9-F63FA3C8A367}"/>
              </a:ext>
            </a:extLst>
          </p:cNvPr>
          <p:cNvSpPr>
            <a:spLocks noGrp="1" noChangeArrowheads="1"/>
          </p:cNvSpPr>
          <p:nvPr>
            <p:ph type="sldNum" sz="quarter" idx="12"/>
          </p:nvPr>
        </p:nvSpPr>
        <p:spPr>
          <a:ln/>
        </p:spPr>
        <p:txBody>
          <a:bodyPr/>
          <a:lstStyle>
            <a:lvl1pPr>
              <a:defRPr/>
            </a:lvl1pPr>
          </a:lstStyle>
          <a:p>
            <a:fld id="{1A88BC12-C9A0-4E5D-B7B0-ADE3CED30AE5}" type="slidenum">
              <a:rPr lang="nl-NL" altLang="nl-NL"/>
              <a:pPr/>
              <a:t>‹nr.›</a:t>
            </a:fld>
            <a:endParaRPr lang="nl-NL" altLang="nl-NL"/>
          </a:p>
        </p:txBody>
      </p:sp>
    </p:spTree>
    <p:extLst>
      <p:ext uri="{BB962C8B-B14F-4D97-AF65-F5344CB8AC3E}">
        <p14:creationId xmlns:p14="http://schemas.microsoft.com/office/powerpoint/2010/main" val="61232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8D60274D-DE21-4745-8D8C-2B7291408338}"/>
              </a:ext>
            </a:extLst>
          </p:cNvPr>
          <p:cNvSpPr>
            <a:spLocks noGrp="1" noChangeArrowheads="1"/>
          </p:cNvSpPr>
          <p:nvPr>
            <p:ph type="dt" sz="half" idx="10"/>
          </p:nvPr>
        </p:nvSpPr>
        <p:spPr>
          <a:ln/>
        </p:spPr>
        <p:txBody>
          <a:bodyPr/>
          <a:lstStyle>
            <a:lvl1pPr>
              <a:defRPr/>
            </a:lvl1pPr>
          </a:lstStyle>
          <a:p>
            <a:pPr>
              <a:defRPr/>
            </a:pPr>
            <a:fld id="{FFFB59A5-48C6-490D-8DAE-E28D038F72C7}" type="datetime1">
              <a:rPr lang="nl-NL" altLang="nl-NL"/>
              <a:pPr>
                <a:defRPr/>
              </a:pPr>
              <a:t>17-3-2021</a:t>
            </a:fld>
            <a:endParaRPr lang="nl-NL" altLang="nl-NL"/>
          </a:p>
        </p:txBody>
      </p:sp>
      <p:sp>
        <p:nvSpPr>
          <p:cNvPr id="6" name="Rectangle 5">
            <a:extLst>
              <a:ext uri="{FF2B5EF4-FFF2-40B4-BE49-F238E27FC236}">
                <a16:creationId xmlns:a16="http://schemas.microsoft.com/office/drawing/2014/main" id="{6A12A54A-9B2F-41FD-9B65-D7410B68DA34}"/>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6">
            <a:extLst>
              <a:ext uri="{FF2B5EF4-FFF2-40B4-BE49-F238E27FC236}">
                <a16:creationId xmlns:a16="http://schemas.microsoft.com/office/drawing/2014/main" id="{B5572DAE-EBF3-488E-89D0-5304CC00B171}"/>
              </a:ext>
            </a:extLst>
          </p:cNvPr>
          <p:cNvSpPr>
            <a:spLocks noGrp="1" noChangeArrowheads="1"/>
          </p:cNvSpPr>
          <p:nvPr>
            <p:ph type="sldNum" sz="quarter" idx="12"/>
          </p:nvPr>
        </p:nvSpPr>
        <p:spPr>
          <a:ln/>
        </p:spPr>
        <p:txBody>
          <a:bodyPr/>
          <a:lstStyle>
            <a:lvl1pPr>
              <a:defRPr/>
            </a:lvl1pPr>
          </a:lstStyle>
          <a:p>
            <a:fld id="{3B3FEBF8-CC70-47FB-86FD-247255D36F66}" type="slidenum">
              <a:rPr lang="nl-NL" altLang="nl-NL"/>
              <a:pPr/>
              <a:t>‹nr.›</a:t>
            </a:fld>
            <a:endParaRPr lang="nl-NL" altLang="nl-NL"/>
          </a:p>
        </p:txBody>
      </p:sp>
    </p:spTree>
    <p:extLst>
      <p:ext uri="{BB962C8B-B14F-4D97-AF65-F5344CB8AC3E}">
        <p14:creationId xmlns:p14="http://schemas.microsoft.com/office/powerpoint/2010/main" val="71591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70EBE4FC-F549-4B86-ACB0-B9E7F99D38F6}"/>
              </a:ext>
            </a:extLst>
          </p:cNvPr>
          <p:cNvSpPr>
            <a:spLocks noGrp="1" noChangeArrowheads="1"/>
          </p:cNvSpPr>
          <p:nvPr>
            <p:ph type="dt" sz="half" idx="10"/>
          </p:nvPr>
        </p:nvSpPr>
        <p:spPr>
          <a:ln/>
        </p:spPr>
        <p:txBody>
          <a:bodyPr/>
          <a:lstStyle>
            <a:lvl1pPr>
              <a:defRPr/>
            </a:lvl1pPr>
          </a:lstStyle>
          <a:p>
            <a:pPr>
              <a:defRPr/>
            </a:pPr>
            <a:fld id="{6DB926F2-893D-42DA-BC9C-A033D192E295}" type="datetime1">
              <a:rPr lang="nl-NL" altLang="nl-NL"/>
              <a:pPr>
                <a:defRPr/>
              </a:pPr>
              <a:t>17-3-2021</a:t>
            </a:fld>
            <a:endParaRPr lang="nl-NL" altLang="nl-NL"/>
          </a:p>
        </p:txBody>
      </p:sp>
      <p:sp>
        <p:nvSpPr>
          <p:cNvPr id="6" name="Rectangle 5">
            <a:extLst>
              <a:ext uri="{FF2B5EF4-FFF2-40B4-BE49-F238E27FC236}">
                <a16:creationId xmlns:a16="http://schemas.microsoft.com/office/drawing/2014/main" id="{810C4ED9-D7EB-47DD-A766-186C991AF6C4}"/>
              </a:ext>
            </a:extLst>
          </p:cNvPr>
          <p:cNvSpPr>
            <a:spLocks noGrp="1" noChangeArrowheads="1"/>
          </p:cNvSpPr>
          <p:nvPr>
            <p:ph type="ftr" sz="quarter" idx="11"/>
          </p:nvPr>
        </p:nvSpPr>
        <p:spPr>
          <a:ln/>
        </p:spPr>
        <p:txBody>
          <a:bodyPr/>
          <a:lstStyle>
            <a:lvl1pPr>
              <a:defRPr/>
            </a:lvl1pPr>
          </a:lstStyle>
          <a:p>
            <a:pPr>
              <a:defRPr/>
            </a:pPr>
            <a:endParaRPr lang="nl-NL" altLang="nl-NL"/>
          </a:p>
        </p:txBody>
      </p:sp>
      <p:sp>
        <p:nvSpPr>
          <p:cNvPr id="7" name="Rectangle 6">
            <a:extLst>
              <a:ext uri="{FF2B5EF4-FFF2-40B4-BE49-F238E27FC236}">
                <a16:creationId xmlns:a16="http://schemas.microsoft.com/office/drawing/2014/main" id="{810BF4A4-C0D4-4323-B480-DF34D6FFA32F}"/>
              </a:ext>
            </a:extLst>
          </p:cNvPr>
          <p:cNvSpPr>
            <a:spLocks noGrp="1" noChangeArrowheads="1"/>
          </p:cNvSpPr>
          <p:nvPr>
            <p:ph type="sldNum" sz="quarter" idx="12"/>
          </p:nvPr>
        </p:nvSpPr>
        <p:spPr>
          <a:ln/>
        </p:spPr>
        <p:txBody>
          <a:bodyPr/>
          <a:lstStyle>
            <a:lvl1pPr>
              <a:defRPr/>
            </a:lvl1pPr>
          </a:lstStyle>
          <a:p>
            <a:fld id="{D8BE1F9F-A709-418F-86FF-C35810BE114C}" type="slidenum">
              <a:rPr lang="nl-NL" altLang="nl-NL"/>
              <a:pPr/>
              <a:t>‹nr.›</a:t>
            </a:fld>
            <a:endParaRPr lang="nl-NL" altLang="nl-NL"/>
          </a:p>
        </p:txBody>
      </p:sp>
    </p:spTree>
    <p:extLst>
      <p:ext uri="{BB962C8B-B14F-4D97-AF65-F5344CB8AC3E}">
        <p14:creationId xmlns:p14="http://schemas.microsoft.com/office/powerpoint/2010/main" val="132205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4B1EA0-5DD8-4919-BEEC-BBB115D11136}"/>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a:extLst>
              <a:ext uri="{FF2B5EF4-FFF2-40B4-BE49-F238E27FC236}">
                <a16:creationId xmlns:a16="http://schemas.microsoft.com/office/drawing/2014/main" id="{A3B055BC-EC2A-42F6-90EA-B9B301014D13}"/>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39940" name="Rectangle 4">
            <a:extLst>
              <a:ext uri="{FF2B5EF4-FFF2-40B4-BE49-F238E27FC236}">
                <a16:creationId xmlns:a16="http://schemas.microsoft.com/office/drawing/2014/main" id="{27379838-C5C8-4A77-A191-BD6A81BF0387}"/>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CA264AB3-24BB-49A3-AFEE-7570C39C152E}" type="datetime1">
              <a:rPr lang="nl-NL" altLang="nl-NL"/>
              <a:pPr>
                <a:defRPr/>
              </a:pPr>
              <a:t>17-3-2021</a:t>
            </a:fld>
            <a:endParaRPr lang="nl-NL" altLang="nl-NL"/>
          </a:p>
        </p:txBody>
      </p:sp>
      <p:sp>
        <p:nvSpPr>
          <p:cNvPr id="39941" name="Rectangle 5">
            <a:extLst>
              <a:ext uri="{FF2B5EF4-FFF2-40B4-BE49-F238E27FC236}">
                <a16:creationId xmlns:a16="http://schemas.microsoft.com/office/drawing/2014/main" id="{ECEA03C6-0164-410B-903D-C434F1B7B90B}"/>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nl-NL" altLang="nl-NL"/>
          </a:p>
        </p:txBody>
      </p:sp>
      <p:sp>
        <p:nvSpPr>
          <p:cNvPr id="39942" name="Rectangle 6">
            <a:extLst>
              <a:ext uri="{FF2B5EF4-FFF2-40B4-BE49-F238E27FC236}">
                <a16:creationId xmlns:a16="http://schemas.microsoft.com/office/drawing/2014/main" id="{1BC190E9-1AA4-4225-B39E-1A168AAAC80A}"/>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35DABEF-A43A-4941-B65C-C3A98C55F1F0}" type="slidenum">
              <a:rPr lang="nl-NL" altLang="nl-NL"/>
              <a:pPr/>
              <a:t>‹nr.›</a:t>
            </a:fld>
            <a:endParaRPr lang="nl-NL" altLang="nl-NL"/>
          </a:p>
        </p:txBody>
      </p:sp>
      <p:pic>
        <p:nvPicPr>
          <p:cNvPr id="1031" name="Picture 73" descr="logo_meldpunt_v1">
            <a:extLst>
              <a:ext uri="{FF2B5EF4-FFF2-40B4-BE49-F238E27FC236}">
                <a16:creationId xmlns:a16="http://schemas.microsoft.com/office/drawing/2014/main" id="{C512F1A5-4492-4ABF-AD27-86B4CE43A50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08501" y="6040439"/>
            <a:ext cx="3263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4110400"/>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E2277-C351-4E4C-91A6-900D4A181F81}"/>
              </a:ext>
            </a:extLst>
          </p:cNvPr>
          <p:cNvSpPr>
            <a:spLocks noGrp="1"/>
          </p:cNvSpPr>
          <p:nvPr>
            <p:ph type="title"/>
          </p:nvPr>
        </p:nvSpPr>
        <p:spPr>
          <a:xfrm>
            <a:off x="497059" y="738872"/>
            <a:ext cx="10972800" cy="1143000"/>
          </a:xfrm>
        </p:spPr>
        <p:txBody>
          <a:bodyPr/>
          <a:lstStyle/>
          <a:p>
            <a:r>
              <a:rPr lang="nl-NL" sz="6000" dirty="0"/>
              <a:t>workshop 3: Ik kijk niet weg</a:t>
            </a:r>
          </a:p>
        </p:txBody>
      </p:sp>
      <p:sp>
        <p:nvSpPr>
          <p:cNvPr id="3" name="Tijdelijke aanduiding voor inhoud 2">
            <a:extLst>
              <a:ext uri="{FF2B5EF4-FFF2-40B4-BE49-F238E27FC236}">
                <a16:creationId xmlns:a16="http://schemas.microsoft.com/office/drawing/2014/main" id="{011F79C3-5ABB-4BC0-AAD5-502560DBFE35}"/>
              </a:ext>
            </a:extLst>
          </p:cNvPr>
          <p:cNvSpPr>
            <a:spLocks noGrp="1"/>
          </p:cNvSpPr>
          <p:nvPr>
            <p:ph idx="1"/>
          </p:nvPr>
        </p:nvSpPr>
        <p:spPr>
          <a:xfrm>
            <a:off x="4379741" y="2713147"/>
            <a:ext cx="10972800" cy="4525963"/>
          </a:xfrm>
        </p:spPr>
        <p:txBody>
          <a:bodyPr/>
          <a:lstStyle/>
          <a:p>
            <a:r>
              <a:rPr lang="nl-NL" dirty="0"/>
              <a:t>Jij als IVP</a:t>
            </a:r>
          </a:p>
          <a:p>
            <a:r>
              <a:rPr lang="nl-NL" dirty="0"/>
              <a:t>Wegkijken, ik doe dat</a:t>
            </a:r>
          </a:p>
          <a:p>
            <a:r>
              <a:rPr lang="nl-NL" dirty="0"/>
              <a:t>Routekaart</a:t>
            </a:r>
          </a:p>
        </p:txBody>
      </p:sp>
    </p:spTree>
    <p:extLst>
      <p:ext uri="{BB962C8B-B14F-4D97-AF65-F5344CB8AC3E}">
        <p14:creationId xmlns:p14="http://schemas.microsoft.com/office/powerpoint/2010/main" val="4126816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7912A-C703-4488-A05A-AB46BB85D290}"/>
              </a:ext>
            </a:extLst>
          </p:cNvPr>
          <p:cNvSpPr>
            <a:spLocks noGrp="1"/>
          </p:cNvSpPr>
          <p:nvPr>
            <p:ph type="title"/>
          </p:nvPr>
        </p:nvSpPr>
        <p:spPr/>
        <p:txBody>
          <a:bodyPr/>
          <a:lstStyle/>
          <a:p>
            <a:br>
              <a:rPr lang="nl-NL" dirty="0"/>
            </a:br>
            <a:r>
              <a:rPr lang="nl-NL" dirty="0"/>
              <a:t>Jij als IVP</a:t>
            </a:r>
            <a:br>
              <a:rPr lang="nl-NL" dirty="0"/>
            </a:br>
            <a:endParaRPr lang="nl-NL" dirty="0"/>
          </a:p>
        </p:txBody>
      </p:sp>
      <p:sp>
        <p:nvSpPr>
          <p:cNvPr id="3" name="Tijdelijke aanduiding voor inhoud 2">
            <a:extLst>
              <a:ext uri="{FF2B5EF4-FFF2-40B4-BE49-F238E27FC236}">
                <a16:creationId xmlns:a16="http://schemas.microsoft.com/office/drawing/2014/main" id="{5BA5F4DE-2166-40A4-A77A-F9A82B617FC1}"/>
              </a:ext>
            </a:extLst>
          </p:cNvPr>
          <p:cNvSpPr>
            <a:spLocks noGrp="1"/>
          </p:cNvSpPr>
          <p:nvPr>
            <p:ph idx="1"/>
          </p:nvPr>
        </p:nvSpPr>
        <p:spPr/>
        <p:txBody>
          <a:bodyPr/>
          <a:lstStyle/>
          <a:p>
            <a:endParaRPr lang="nl-NL" dirty="0"/>
          </a:p>
          <a:p>
            <a:r>
              <a:rPr lang="nl-NL" dirty="0"/>
              <a:t>Hoe zou jij jezelf omschrijven als IVP, in een paar woorden.</a:t>
            </a:r>
          </a:p>
          <a:p>
            <a:r>
              <a:rPr lang="nl-NL" dirty="0"/>
              <a:t>Waar liggen jouw mogelijkheden (praktisch en persoonlijk)</a:t>
            </a:r>
          </a:p>
          <a:p>
            <a:r>
              <a:rPr lang="nl-NL" dirty="0"/>
              <a:t>Waar liggen jouw beperkingen (praktisch en persoonlijk)</a:t>
            </a:r>
          </a:p>
        </p:txBody>
      </p:sp>
    </p:spTree>
    <p:extLst>
      <p:ext uri="{BB962C8B-B14F-4D97-AF65-F5344CB8AC3E}">
        <p14:creationId xmlns:p14="http://schemas.microsoft.com/office/powerpoint/2010/main" val="10135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3291FB-AD88-4029-B797-4E47902EC3F5}"/>
              </a:ext>
            </a:extLst>
          </p:cNvPr>
          <p:cNvSpPr>
            <a:spLocks noGrp="1"/>
          </p:cNvSpPr>
          <p:nvPr>
            <p:ph type="title"/>
          </p:nvPr>
        </p:nvSpPr>
        <p:spPr/>
        <p:txBody>
          <a:bodyPr/>
          <a:lstStyle/>
          <a:p>
            <a:r>
              <a:rPr lang="nl-NL" dirty="0"/>
              <a:t>Jij als IVP</a:t>
            </a:r>
          </a:p>
        </p:txBody>
      </p:sp>
      <p:sp>
        <p:nvSpPr>
          <p:cNvPr id="3" name="Tijdelijke aanduiding voor inhoud 2">
            <a:extLst>
              <a:ext uri="{FF2B5EF4-FFF2-40B4-BE49-F238E27FC236}">
                <a16:creationId xmlns:a16="http://schemas.microsoft.com/office/drawing/2014/main" id="{FCF6A8DC-415F-467F-9E07-0A5C7E21FDF8}"/>
              </a:ext>
            </a:extLst>
          </p:cNvPr>
          <p:cNvSpPr>
            <a:spLocks noGrp="1"/>
          </p:cNvSpPr>
          <p:nvPr>
            <p:ph idx="1"/>
          </p:nvPr>
        </p:nvSpPr>
        <p:spPr/>
        <p:txBody>
          <a:bodyPr/>
          <a:lstStyle/>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heeft een levend geloof in Christus</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heeft empathisch vermogen, d.w.z. kan zich inleven in een ander</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heeft lef (ook in de zin van hart)</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heeft een liefdevolle houding</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is onafhankelijk en objectief</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kan luisteren zonder (voor)oordeel</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kan helder communiceren</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is in staat grenzen te bewaken van de ander en van zichzelf</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is betrouwbaar</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neemt zelfstandig beslissingen </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heeft een open houding in relaties met anderen</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Arial"/>
              </a:rPr>
              <a:t>is flexibel om in te kunnen spelen op wisselende situaties etc.</a:t>
            </a:r>
            <a:r>
              <a:rPr kumimoji="0" lang="nl-NL" altLang="nl-NL" sz="1800" b="0" i="0" u="none" strike="noStrike" kern="0" cap="none" spc="0" normalizeH="0" baseline="0" noProof="0" dirty="0">
                <a:ln>
                  <a:noFill/>
                </a:ln>
                <a:solidFill>
                  <a:srgbClr val="000000"/>
                </a:solidFill>
                <a:effectLst/>
                <a:uLnTx/>
                <a:uFillTx/>
                <a:latin typeface="Arial"/>
                <a:ea typeface="+mn-ea"/>
                <a:cs typeface="Arial"/>
              </a:rPr>
              <a:t> </a:t>
            </a:r>
          </a:p>
          <a:p>
            <a:endParaRPr lang="nl-NL" dirty="0"/>
          </a:p>
        </p:txBody>
      </p:sp>
    </p:spTree>
    <p:extLst>
      <p:ext uri="{BB962C8B-B14F-4D97-AF65-F5344CB8AC3E}">
        <p14:creationId xmlns:p14="http://schemas.microsoft.com/office/powerpoint/2010/main" val="426998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0D79F-433C-4156-90F1-39C7E7016D71}"/>
              </a:ext>
            </a:extLst>
          </p:cNvPr>
          <p:cNvSpPr>
            <a:spLocks noGrp="1"/>
          </p:cNvSpPr>
          <p:nvPr>
            <p:ph type="title"/>
          </p:nvPr>
        </p:nvSpPr>
        <p:spPr/>
        <p:txBody>
          <a:bodyPr/>
          <a:lstStyle/>
          <a:p>
            <a:r>
              <a:rPr lang="nl-NL" dirty="0"/>
              <a:t>Jij als IVP</a:t>
            </a:r>
          </a:p>
        </p:txBody>
      </p:sp>
      <p:sp>
        <p:nvSpPr>
          <p:cNvPr id="3" name="Tijdelijke aanduiding voor inhoud 2">
            <a:extLst>
              <a:ext uri="{FF2B5EF4-FFF2-40B4-BE49-F238E27FC236}">
                <a16:creationId xmlns:a16="http://schemas.microsoft.com/office/drawing/2014/main" id="{51F30197-9FE3-4618-B737-719E1C10AF6B}"/>
              </a:ext>
            </a:extLst>
          </p:cNvPr>
          <p:cNvSpPr>
            <a:spLocks noGrp="1"/>
          </p:cNvSpPr>
          <p:nvPr>
            <p:ph idx="1"/>
          </p:nvPr>
        </p:nvSpPr>
        <p:spPr/>
        <p:txBody>
          <a:bodyPr/>
          <a:lstStyle/>
          <a:p>
            <a:pPr eaLnBrk="1" hangingPunct="1">
              <a:lnSpc>
                <a:spcPct val="90000"/>
              </a:lnSpc>
            </a:pPr>
            <a:r>
              <a:rPr lang="nl-NL" altLang="nl-NL" dirty="0"/>
              <a:t>beschikt over kennis van de problematiek.</a:t>
            </a:r>
          </a:p>
          <a:p>
            <a:pPr eaLnBrk="1" hangingPunct="1">
              <a:lnSpc>
                <a:spcPct val="90000"/>
              </a:lnSpc>
            </a:pPr>
            <a:r>
              <a:rPr lang="nl-NL" altLang="nl-NL" dirty="0"/>
              <a:t>heeft voldoende gespreksvaardigheden bij luisteren, samenvatten, doorvragen.</a:t>
            </a:r>
          </a:p>
          <a:p>
            <a:pPr eaLnBrk="1" hangingPunct="1">
              <a:lnSpc>
                <a:spcPct val="90000"/>
              </a:lnSpc>
            </a:pPr>
            <a:r>
              <a:rPr lang="nl-NL" altLang="nl-NL" dirty="0"/>
              <a:t>heeft enige kennis van sociale kaart .</a:t>
            </a:r>
          </a:p>
          <a:p>
            <a:pPr eaLnBrk="1" hangingPunct="1">
              <a:lnSpc>
                <a:spcPct val="90000"/>
              </a:lnSpc>
            </a:pPr>
            <a:r>
              <a:rPr lang="nl-NL" altLang="nl-NL" dirty="0"/>
              <a:t>beschikt over mogelijkheden om draagvlak te creëren.</a:t>
            </a:r>
          </a:p>
          <a:p>
            <a:pPr eaLnBrk="1" hangingPunct="1">
              <a:lnSpc>
                <a:spcPct val="90000"/>
              </a:lnSpc>
            </a:pPr>
            <a:r>
              <a:rPr lang="nl-NL" altLang="nl-NL" dirty="0"/>
              <a:t>maakt gebruik van intervisie of supervisie.</a:t>
            </a:r>
          </a:p>
          <a:p>
            <a:pPr eaLnBrk="1" hangingPunct="1">
              <a:lnSpc>
                <a:spcPct val="90000"/>
              </a:lnSpc>
            </a:pPr>
            <a:r>
              <a:rPr lang="nl-NL" altLang="nl-NL" dirty="0"/>
              <a:t>weet balans te houden tussen afstand en nabijheid.</a:t>
            </a:r>
          </a:p>
          <a:p>
            <a:endParaRPr lang="nl-NL" dirty="0"/>
          </a:p>
        </p:txBody>
      </p:sp>
    </p:spTree>
    <p:extLst>
      <p:ext uri="{BB962C8B-B14F-4D97-AF65-F5344CB8AC3E}">
        <p14:creationId xmlns:p14="http://schemas.microsoft.com/office/powerpoint/2010/main" val="317124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968F26-A8CD-4530-A8D1-86AF55132F2A}"/>
              </a:ext>
            </a:extLst>
          </p:cNvPr>
          <p:cNvSpPr>
            <a:spLocks noGrp="1"/>
          </p:cNvSpPr>
          <p:nvPr>
            <p:ph type="title"/>
          </p:nvPr>
        </p:nvSpPr>
        <p:spPr/>
        <p:txBody>
          <a:bodyPr/>
          <a:lstStyle/>
          <a:p>
            <a:r>
              <a:rPr lang="nl-NL" dirty="0"/>
              <a:t>Wegkijken, ik doe dat</a:t>
            </a:r>
          </a:p>
        </p:txBody>
      </p:sp>
      <p:sp>
        <p:nvSpPr>
          <p:cNvPr id="3" name="Tijdelijke aanduiding voor inhoud 2">
            <a:extLst>
              <a:ext uri="{FF2B5EF4-FFF2-40B4-BE49-F238E27FC236}">
                <a16:creationId xmlns:a16="http://schemas.microsoft.com/office/drawing/2014/main" id="{547B8054-E2F2-49EA-838A-196299AEC990}"/>
              </a:ext>
            </a:extLst>
          </p:cNvPr>
          <p:cNvSpPr>
            <a:spLocks noGrp="1"/>
          </p:cNvSpPr>
          <p:nvPr>
            <p:ph idx="1"/>
          </p:nvPr>
        </p:nvSpPr>
        <p:spPr/>
        <p:txBody>
          <a:bodyPr/>
          <a:lstStyle/>
          <a:p>
            <a:r>
              <a:rPr lang="nl-NL" dirty="0"/>
              <a:t>Herken jij bij jezelf de neiging tot wegkijken? Hoe dan</a:t>
            </a:r>
          </a:p>
          <a:p>
            <a:r>
              <a:rPr lang="nl-NL" dirty="0"/>
              <a:t>Herken jij bij anderen de neiging tot wegkijken? Hoe dan?</a:t>
            </a:r>
          </a:p>
        </p:txBody>
      </p:sp>
    </p:spTree>
    <p:extLst>
      <p:ext uri="{BB962C8B-B14F-4D97-AF65-F5344CB8AC3E}">
        <p14:creationId xmlns:p14="http://schemas.microsoft.com/office/powerpoint/2010/main" val="3299025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3A037C-517C-4C48-A325-99368F15AA53}"/>
              </a:ext>
            </a:extLst>
          </p:cNvPr>
          <p:cNvSpPr>
            <a:spLocks noGrp="1"/>
          </p:cNvSpPr>
          <p:nvPr>
            <p:ph type="title"/>
          </p:nvPr>
        </p:nvSpPr>
        <p:spPr/>
        <p:txBody>
          <a:bodyPr/>
          <a:lstStyle/>
          <a:p>
            <a:r>
              <a:rPr lang="nl-NL" dirty="0"/>
              <a:t>Wegkijken door:</a:t>
            </a:r>
          </a:p>
        </p:txBody>
      </p:sp>
      <p:sp>
        <p:nvSpPr>
          <p:cNvPr id="3" name="Tijdelijke aanduiding voor inhoud 2">
            <a:extLst>
              <a:ext uri="{FF2B5EF4-FFF2-40B4-BE49-F238E27FC236}">
                <a16:creationId xmlns:a16="http://schemas.microsoft.com/office/drawing/2014/main" id="{67A4EC5B-1B61-483A-8A86-D467853AEE2D}"/>
              </a:ext>
            </a:extLst>
          </p:cNvPr>
          <p:cNvSpPr>
            <a:spLocks noGrp="1"/>
          </p:cNvSpPr>
          <p:nvPr>
            <p:ph idx="1"/>
          </p:nvPr>
        </p:nvSpPr>
        <p:spPr/>
        <p:txBody>
          <a:bodyPr/>
          <a:lstStyle/>
          <a:p>
            <a:r>
              <a:rPr lang="nl-NL" dirty="0"/>
              <a:t>Slachtoffer</a:t>
            </a:r>
          </a:p>
          <a:p>
            <a:r>
              <a:rPr lang="nl-NL" dirty="0"/>
              <a:t>Dader</a:t>
            </a:r>
          </a:p>
          <a:p>
            <a:r>
              <a:rPr lang="nl-NL" dirty="0"/>
              <a:t>Omgeving </a:t>
            </a:r>
          </a:p>
        </p:txBody>
      </p:sp>
    </p:spTree>
    <p:extLst>
      <p:ext uri="{BB962C8B-B14F-4D97-AF65-F5344CB8AC3E}">
        <p14:creationId xmlns:p14="http://schemas.microsoft.com/office/powerpoint/2010/main" val="177619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B16730-7F06-4176-AACA-7A8028BA8F3C}"/>
              </a:ext>
            </a:extLst>
          </p:cNvPr>
          <p:cNvSpPr>
            <a:spLocks noGrp="1"/>
          </p:cNvSpPr>
          <p:nvPr>
            <p:ph type="title"/>
          </p:nvPr>
        </p:nvSpPr>
        <p:spPr/>
        <p:txBody>
          <a:bodyPr/>
          <a:lstStyle/>
          <a:p>
            <a:r>
              <a:rPr lang="nl-NL" dirty="0"/>
              <a:t>Casus (2 Samuel 13) en routekaart </a:t>
            </a:r>
          </a:p>
        </p:txBody>
      </p:sp>
      <p:sp>
        <p:nvSpPr>
          <p:cNvPr id="3" name="Tijdelijke aanduiding voor inhoud 2">
            <a:extLst>
              <a:ext uri="{FF2B5EF4-FFF2-40B4-BE49-F238E27FC236}">
                <a16:creationId xmlns:a16="http://schemas.microsoft.com/office/drawing/2014/main" id="{0A770A7A-2885-4632-A9CA-6D00381450BD}"/>
              </a:ext>
            </a:extLst>
          </p:cNvPr>
          <p:cNvSpPr>
            <a:spLocks noGrp="1"/>
          </p:cNvSpPr>
          <p:nvPr>
            <p:ph idx="1"/>
          </p:nvPr>
        </p:nvSpPr>
        <p:spPr/>
        <p:txBody>
          <a:bodyPr/>
          <a:lstStyle/>
          <a:p>
            <a:r>
              <a:rPr lang="nl-NL" dirty="0"/>
              <a:t>Do’s en </a:t>
            </a:r>
            <a:r>
              <a:rPr lang="nl-NL" dirty="0" err="1"/>
              <a:t>don’ts</a:t>
            </a:r>
            <a:r>
              <a:rPr lang="nl-NL" dirty="0"/>
              <a:t> (hoe kan je hier wegkijken, maar vooral juist niet)</a:t>
            </a:r>
          </a:p>
          <a:p>
            <a:r>
              <a:rPr lang="nl-NL" dirty="0"/>
              <a:t>Met wie overleg je, spar je (blinde vlekken)</a:t>
            </a:r>
          </a:p>
          <a:p>
            <a:r>
              <a:rPr lang="nl-NL" dirty="0"/>
              <a:t>Welke mensen moeten er nog meer worden ingezet en door wie? </a:t>
            </a:r>
          </a:p>
        </p:txBody>
      </p:sp>
    </p:spTree>
    <p:extLst>
      <p:ext uri="{BB962C8B-B14F-4D97-AF65-F5344CB8AC3E}">
        <p14:creationId xmlns:p14="http://schemas.microsoft.com/office/powerpoint/2010/main" val="320996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82E1E-F9E3-42A2-8F00-F4A47FF98DC7}"/>
              </a:ext>
            </a:extLst>
          </p:cNvPr>
          <p:cNvSpPr>
            <a:spLocks noGrp="1"/>
          </p:cNvSpPr>
          <p:nvPr>
            <p:ph type="title"/>
          </p:nvPr>
        </p:nvSpPr>
        <p:spPr/>
        <p:txBody>
          <a:bodyPr/>
          <a:lstStyle/>
          <a:p>
            <a:r>
              <a:rPr lang="nl-NL" sz="4400" dirty="0">
                <a:solidFill>
                  <a:srgbClr val="00B0F0"/>
                </a:solidFill>
              </a:rPr>
              <a:t>Kijken met hoofd, hart en handen!</a:t>
            </a:r>
            <a:endParaRPr lang="nl-NL" dirty="0"/>
          </a:p>
        </p:txBody>
      </p:sp>
      <p:sp>
        <p:nvSpPr>
          <p:cNvPr id="3" name="Tijdelijke aanduiding voor inhoud 2">
            <a:extLst>
              <a:ext uri="{FF2B5EF4-FFF2-40B4-BE49-F238E27FC236}">
                <a16:creationId xmlns:a16="http://schemas.microsoft.com/office/drawing/2014/main" id="{FF8B18F6-5A34-45E2-AD5B-E287B4392746}"/>
              </a:ext>
            </a:extLst>
          </p:cNvPr>
          <p:cNvSpPr>
            <a:spLocks noGrp="1"/>
          </p:cNvSpPr>
          <p:nvPr>
            <p:ph idx="1"/>
          </p:nvPr>
        </p:nvSpPr>
        <p:spPr/>
        <p:txBody>
          <a:bodyPr/>
          <a:lstStyle/>
          <a:p>
            <a:pPr marL="0" indent="0">
              <a:buNone/>
            </a:pPr>
            <a:r>
              <a:rPr lang="nl-NL" dirty="0">
                <a:effectLst/>
                <a:latin typeface="Calibri" panose="020F0502020204030204" pitchFamily="34" charset="0"/>
                <a:ea typeface="Calibri" panose="020F0502020204030204" pitchFamily="34" charset="0"/>
                <a:cs typeface="Times New Roman" panose="02020603050405020304" pitchFamily="18" charset="0"/>
              </a:rPr>
              <a:t>We zullen zo nu en dan de neiging hebben om weg te kijken. En mensen tegen komen die die neiging hebben, of die neiging uitvoeren. Laten we die neiging herkennen en erkennen. En dan, bijvoorbeeld m.b.v. de routekaart wel kijken, met onze ogen, handen en ons hart.</a:t>
            </a:r>
          </a:p>
          <a:p>
            <a:endParaRPr lang="nl-NL" dirty="0"/>
          </a:p>
        </p:txBody>
      </p:sp>
    </p:spTree>
    <p:extLst>
      <p:ext uri="{BB962C8B-B14F-4D97-AF65-F5344CB8AC3E}">
        <p14:creationId xmlns:p14="http://schemas.microsoft.com/office/powerpoint/2010/main" val="69503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E1789A-C283-48C6-94BC-216114E55FAF}"/>
              </a:ext>
            </a:extLst>
          </p:cNvPr>
          <p:cNvSpPr>
            <a:spLocks noGrp="1"/>
          </p:cNvSpPr>
          <p:nvPr>
            <p:ph type="title"/>
          </p:nvPr>
        </p:nvSpPr>
        <p:spPr/>
        <p:txBody>
          <a:bodyPr/>
          <a:lstStyle/>
          <a:p>
            <a:br>
              <a:rPr lang="nl-NL" sz="4400" dirty="0">
                <a:solidFill>
                  <a:srgbClr val="00B0F0"/>
                </a:solidFill>
              </a:rPr>
            </a:br>
            <a:r>
              <a:rPr lang="nl-NL" sz="4400" dirty="0">
                <a:solidFill>
                  <a:srgbClr val="00B0F0"/>
                </a:solidFill>
              </a:rPr>
              <a:t>Kijken met hoofd, hart en handen!</a:t>
            </a:r>
            <a:br>
              <a:rPr lang="nl-NL" sz="4400" dirty="0">
                <a:solidFill>
                  <a:srgbClr val="00B0F0"/>
                </a:solidFill>
              </a:rPr>
            </a:br>
            <a:r>
              <a:rPr lang="nl-NL" dirty="0"/>
              <a:t> </a:t>
            </a:r>
          </a:p>
        </p:txBody>
      </p:sp>
      <p:sp>
        <p:nvSpPr>
          <p:cNvPr id="3" name="Tijdelijke aanduiding voor inhoud 2">
            <a:extLst>
              <a:ext uri="{FF2B5EF4-FFF2-40B4-BE49-F238E27FC236}">
                <a16:creationId xmlns:a16="http://schemas.microsoft.com/office/drawing/2014/main" id="{96617613-B998-49E9-A4CB-444BB0D15C9E}"/>
              </a:ext>
            </a:extLst>
          </p:cNvPr>
          <p:cNvSpPr>
            <a:spLocks noGrp="1"/>
          </p:cNvSpPr>
          <p:nvPr>
            <p:ph idx="1"/>
          </p:nvPr>
        </p:nvSpPr>
        <p:spPr/>
        <p:txBody>
          <a:bodyPr/>
          <a:lstStyle/>
          <a:p>
            <a:pPr marL="0" indent="0">
              <a:buNone/>
            </a:pPr>
            <a:endParaRPr lang="nl-NL" dirty="0"/>
          </a:p>
          <a:p>
            <a:pPr marL="0" indent="0">
              <a:buNone/>
            </a:pPr>
            <a:r>
              <a:rPr lang="nl-NL" i="1" dirty="0"/>
              <a:t>Efeziërs 2: 10</a:t>
            </a:r>
          </a:p>
          <a:p>
            <a:pPr marL="0" indent="0">
              <a:buNone/>
            </a:pPr>
            <a:r>
              <a:rPr lang="nl-NL" i="1" dirty="0"/>
              <a:t>Want hij heeft ons gemaakt tot wat we nu zijn: in Christus Jezus geschapen om de weg te gaan van de goede daden de God mogelijk heeft gemaakt.</a:t>
            </a:r>
          </a:p>
        </p:txBody>
      </p:sp>
    </p:spTree>
    <p:extLst>
      <p:ext uri="{BB962C8B-B14F-4D97-AF65-F5344CB8AC3E}">
        <p14:creationId xmlns:p14="http://schemas.microsoft.com/office/powerpoint/2010/main" val="3577527996"/>
      </p:ext>
    </p:extLst>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1462</TotalTime>
  <Words>386</Words>
  <Application>Microsoft Office PowerPoint</Application>
  <PresentationFormat>Breedbeeld</PresentationFormat>
  <Paragraphs>46</Paragraphs>
  <Slides>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Standaardontwerp</vt:lpstr>
      <vt:lpstr>workshop 3: Ik kijk niet weg</vt:lpstr>
      <vt:lpstr> Jij als IVP </vt:lpstr>
      <vt:lpstr>Jij als IVP</vt:lpstr>
      <vt:lpstr>Jij als IVP</vt:lpstr>
      <vt:lpstr>Wegkijken, ik doe dat</vt:lpstr>
      <vt:lpstr>Wegkijken door:</vt:lpstr>
      <vt:lpstr>Casus (2 Samuel 13) en routekaart </vt:lpstr>
      <vt:lpstr>Kijken met hoofd, hart en handen!</vt:lpstr>
      <vt:lpstr> Kijken met hoofd, hart en handen!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Jeugdwerk</dc:creator>
  <cp:lastModifiedBy>jeugdwerker</cp:lastModifiedBy>
  <cp:revision>10</cp:revision>
  <cp:lastPrinted>2020-11-10T13:42:25Z</cp:lastPrinted>
  <dcterms:created xsi:type="dcterms:W3CDTF">2020-11-09T13:58:06Z</dcterms:created>
  <dcterms:modified xsi:type="dcterms:W3CDTF">2021-03-17T18:23:33Z</dcterms:modified>
</cp:coreProperties>
</file>